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5"/>
  </p:notesMasterIdLst>
  <p:sldIdLst>
    <p:sldId id="473" r:id="rId9"/>
    <p:sldId id="471" r:id="rId10"/>
    <p:sldId id="472" r:id="rId11"/>
    <p:sldId id="409" r:id="rId12"/>
    <p:sldId id="343" r:id="rId13"/>
    <p:sldId id="423" r:id="rId14"/>
    <p:sldId id="424" r:id="rId15"/>
    <p:sldId id="354" r:id="rId16"/>
    <p:sldId id="474" r:id="rId17"/>
    <p:sldId id="426" r:id="rId18"/>
    <p:sldId id="374" r:id="rId19"/>
    <p:sldId id="375" r:id="rId20"/>
    <p:sldId id="427" r:id="rId21"/>
    <p:sldId id="428" r:id="rId22"/>
    <p:sldId id="429" r:id="rId23"/>
    <p:sldId id="413" r:id="rId24"/>
    <p:sldId id="376" r:id="rId25"/>
    <p:sldId id="422" r:id="rId26"/>
    <p:sldId id="435" r:id="rId27"/>
    <p:sldId id="420" r:id="rId28"/>
    <p:sldId id="421" r:id="rId29"/>
    <p:sldId id="436" r:id="rId30"/>
    <p:sldId id="377" r:id="rId31"/>
    <p:sldId id="358" r:id="rId32"/>
    <p:sldId id="403" r:id="rId33"/>
    <p:sldId id="438" r:id="rId34"/>
    <p:sldId id="431" r:id="rId35"/>
    <p:sldId id="432" r:id="rId36"/>
    <p:sldId id="456" r:id="rId37"/>
    <p:sldId id="381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39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7" r:id="rId65"/>
    <p:sldId id="441" r:id="rId66"/>
    <p:sldId id="363" r:id="rId67"/>
    <p:sldId id="387" r:id="rId68"/>
    <p:sldId id="407" r:id="rId69"/>
    <p:sldId id="406" r:id="rId70"/>
    <p:sldId id="408" r:id="rId71"/>
    <p:sldId id="475" r:id="rId72"/>
    <p:sldId id="442" r:id="rId73"/>
    <p:sldId id="370" r:id="rId74"/>
    <p:sldId id="372" r:id="rId75"/>
    <p:sldId id="356" r:id="rId76"/>
    <p:sldId id="405" r:id="rId77"/>
    <p:sldId id="419" r:id="rId78"/>
    <p:sldId id="364" r:id="rId79"/>
    <p:sldId id="434" r:id="rId80"/>
    <p:sldId id="380" r:id="rId81"/>
    <p:sldId id="383" r:id="rId82"/>
    <p:sldId id="386" r:id="rId83"/>
    <p:sldId id="400" r:id="rId8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78010" autoAdjust="0"/>
  </p:normalViewPr>
  <p:slideViewPr>
    <p:cSldViewPr snapToGrid="0">
      <p:cViewPr varScale="1">
        <p:scale>
          <a:sx n="47" d="100"/>
          <a:sy n="47" d="100"/>
        </p:scale>
        <p:origin x="1326" y="42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3/10/2017 5:39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3/10/2017 5:39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3/10/2017 5:39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06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4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2.xml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jpeg"/><Relationship Id="rId10" Type="http://schemas.openxmlformats.org/officeDocument/2006/relationships/image" Target="../media/image96.jpeg"/><Relationship Id="rId4" Type="http://schemas.openxmlformats.org/officeDocument/2006/relationships/image" Target="../media/image90.jpeg"/><Relationship Id="rId9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Hang Zhang, Robert Horton, Mario Inchiosa,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Srini Kumar*,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Katherine Zhao, Vanja Paunic and 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inyurl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.com/Strata2017R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ROOM: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LL21 C/D,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 Jose Convention Center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Gopi Kumar, Paul Shealy, Ali-Kazim Zaidi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6458" y="4729684"/>
            <a:ext cx="256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 Currently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LevaData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12864" y="1478968"/>
            <a:ext cx="6732374" cy="5379032"/>
            <a:chOff x="5212864" y="1478968"/>
            <a:chExt cx="6732374" cy="5379032"/>
          </a:xfrm>
        </p:grpSpPr>
        <p:grpSp>
          <p:nvGrpSpPr>
            <p:cNvPr id="9" name="Group 8"/>
            <p:cNvGrpSpPr/>
            <p:nvPr/>
          </p:nvGrpSpPr>
          <p:grpSpPr>
            <a:xfrm>
              <a:off x="5212864" y="1478968"/>
              <a:ext cx="6732374" cy="5379032"/>
              <a:chOff x="838200" y="1478969"/>
              <a:chExt cx="6732374" cy="5379032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478969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38200" y="5202966"/>
                <a:ext cx="6732374" cy="165503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Data manipulation and modeling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: R functions +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12864" y="2262024"/>
              <a:ext cx="6732373" cy="43784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7EA1B"/>
                  </a:solidFill>
                  <a:highlight>
                    <a:srgbClr val="C0C0C0"/>
                  </a:highlight>
                  <a:latin typeface="+mn-lt"/>
                </a:rPr>
                <a:t>Sparkling Water = h2o + Spark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25" y="2247008"/>
            <a:ext cx="5346483" cy="2891169"/>
          </a:xfrm>
          <a:prstGeom prst="rect">
            <a:avLst/>
          </a:prstGeom>
        </p:spPr>
      </p:pic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sparklyr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[75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&amp; Orientation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Scaling R on Spark: Hands-on tutorials w/ presentation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&amp;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sparklyr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RevoScaleR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Approaches not covered in hands-on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Wrap-up, summary Q&amp;A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 [15 mins]</a:t>
            </a: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6914" y="5774400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17880" y="2864683"/>
            <a:ext cx="10576560" cy="112863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b="1" dirty="0"/>
              <a:t>Hierarchical Time Series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4" y="1508593"/>
            <a:ext cx="8281057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9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4" y="1505545"/>
            <a:ext cx="8308568" cy="51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Options for Scaling R Scripts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1841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SparkR</a:t>
            </a: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 and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[75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Srini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ct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ＭＳ Ｐゴシック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77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timings duration="112202"/>
</athena>
</file>

<file path=customXml/item2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35147</TotalTime>
  <Words>3810</Words>
  <Application>Microsoft Office PowerPoint</Application>
  <PresentationFormat>Widescreen</PresentationFormat>
  <Paragraphs>972</Paragraphs>
  <Slides>76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9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Key learning objectives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[75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[75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Options for Scaling R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2170</cp:revision>
  <cp:lastPrinted>2017-03-07T18:28:44Z</cp:lastPrinted>
  <dcterms:created xsi:type="dcterms:W3CDTF">2016-06-20T13:42:40Z</dcterms:created>
  <dcterms:modified xsi:type="dcterms:W3CDTF">2017-03-10T22:42:29Z</dcterms:modified>
</cp:coreProperties>
</file>